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88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5" autoAdjust="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0" dirty="0" smtClean="0">
                <a:latin typeface="Chiller" pitchFamily="82" charset="0"/>
              </a:rPr>
              <a:t>Atelier de conversation </a:t>
            </a:r>
            <a:br>
              <a:rPr lang="fr-FR" b="0" dirty="0" smtClean="0">
                <a:latin typeface="Chiller" pitchFamily="82" charset="0"/>
              </a:rPr>
            </a:br>
            <a:r>
              <a:rPr lang="fr-FR" sz="2400" b="0" dirty="0" smtClean="0">
                <a:latin typeface="Bookman Old Style" pitchFamily="18" charset="0"/>
              </a:rPr>
              <a:t>Programme </a:t>
            </a:r>
            <a:r>
              <a:rPr lang="fr-FR" sz="2200" b="0" i="1" dirty="0" smtClean="0">
                <a:latin typeface="Bookman Old Style" pitchFamily="18" charset="0"/>
              </a:rPr>
              <a:t>Enseignants</a:t>
            </a:r>
            <a:r>
              <a:rPr lang="fr-FR" sz="2200" b="0" dirty="0" smtClean="0">
                <a:latin typeface="Bookman Old Style" pitchFamily="18" charset="0"/>
              </a:rPr>
              <a:t>, niveau intermédiaire</a:t>
            </a:r>
            <a:endParaRPr lang="fr-FR" sz="2200" b="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000" dirty="0" smtClean="0">
                <a:latin typeface="Bookman Old Style" pitchFamily="18" charset="0"/>
              </a:rPr>
              <a:t>2</a:t>
            </a:r>
            <a:r>
              <a:rPr lang="fr-FR" sz="2000" baseline="30000" dirty="0" smtClean="0">
                <a:latin typeface="Bookman Old Style" pitchFamily="18" charset="0"/>
              </a:rPr>
              <a:t>e</a:t>
            </a:r>
            <a:r>
              <a:rPr lang="fr-FR" sz="2000" dirty="0" smtClean="0">
                <a:latin typeface="Bookman Old Style" pitchFamily="18" charset="0"/>
              </a:rPr>
              <a:t> semaine. Technicienne: Élodie Félix</a:t>
            </a:r>
          </a:p>
          <a:p>
            <a:r>
              <a:rPr lang="fr-FR" sz="2000" dirty="0" smtClean="0">
                <a:latin typeface="Bookman Old Style" pitchFamily="18" charset="0"/>
              </a:rPr>
              <a:t>I-Magasinage</a:t>
            </a:r>
          </a:p>
          <a:p>
            <a:r>
              <a:rPr lang="fr-FR" sz="2000" dirty="0" smtClean="0">
                <a:latin typeface="Bookman Old Style" pitchFamily="18" charset="0"/>
              </a:rPr>
              <a:t>II- Le bonheur</a:t>
            </a:r>
          </a:p>
          <a:p>
            <a:r>
              <a:rPr lang="fr-FR" sz="2000" dirty="0" smtClean="0">
                <a:latin typeface="Bookman Old Style" pitchFamily="18" charset="0"/>
              </a:rPr>
              <a:t>III-</a:t>
            </a:r>
            <a:r>
              <a:rPr lang="fr-FR" sz="2000" dirty="0" err="1" smtClean="0">
                <a:latin typeface="Bookman Old Style" pitchFamily="18" charset="0"/>
              </a:rPr>
              <a:t>Neuropédagogie</a:t>
            </a:r>
            <a:endParaRPr lang="fr-FR" sz="2000" dirty="0" smtClean="0">
              <a:latin typeface="Bookman Old Style" pitchFamily="18" charset="0"/>
            </a:endParaRPr>
          </a:p>
          <a:p>
            <a:r>
              <a:rPr lang="fr-FR" sz="2000" dirty="0" smtClean="0">
                <a:latin typeface="Bookman Old Style" pitchFamily="18" charset="0"/>
              </a:rPr>
              <a:t>IV- Activités supplémentaires</a:t>
            </a:r>
            <a:endParaRPr lang="fr-FR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latin typeface="Book Antiqua" pitchFamily="18" charset="0"/>
              </a:rPr>
              <a:t>Comment renseigner/accueillir un client ? </a:t>
            </a:r>
          </a:p>
          <a:p>
            <a:r>
              <a:rPr lang="fr-FR" sz="1800" dirty="0" smtClean="0">
                <a:latin typeface="Book Antiqua" pitchFamily="18" charset="0"/>
              </a:rPr>
              <a:t>Comparer des produits. </a:t>
            </a:r>
          </a:p>
          <a:p>
            <a:pPr lvl="1"/>
            <a:endParaRPr lang="fr-FR" sz="1800" dirty="0" smtClean="0">
              <a:latin typeface="Book Antiqua" pitchFamily="18" charset="0"/>
            </a:endParaRPr>
          </a:p>
          <a:p>
            <a:pPr lvl="1"/>
            <a:r>
              <a:rPr lang="fr-FR" sz="1800" dirty="0" smtClean="0">
                <a:latin typeface="Book Antiqua" pitchFamily="18" charset="0"/>
              </a:rPr>
              <a:t>1) En groupes de 2 et 3, lisez les dialogues. Soulignez les mots difficiles, et cherchez-les dans le dictionnaire.  </a:t>
            </a:r>
          </a:p>
          <a:p>
            <a:pPr lvl="1"/>
            <a:r>
              <a:rPr lang="fr-FR" sz="1800" dirty="0" smtClean="0">
                <a:latin typeface="Book Antiqua" pitchFamily="18" charset="0"/>
              </a:rPr>
              <a:t>2) Dessinez trois produits (similaires, mais de </a:t>
            </a:r>
            <a:r>
              <a:rPr lang="fr-FR" sz="1800" dirty="0" smtClean="0">
                <a:solidFill>
                  <a:schemeClr val="accent3"/>
                </a:solidFill>
                <a:latin typeface="Book Antiqua" pitchFamily="18" charset="0"/>
              </a:rPr>
              <a:t>qualité</a:t>
            </a:r>
            <a:r>
              <a:rPr lang="fr-FR" sz="1800" dirty="0" smtClean="0">
                <a:latin typeface="Book Antiqua" pitchFamily="18" charset="0"/>
              </a:rPr>
              <a:t> différente).</a:t>
            </a:r>
          </a:p>
          <a:p>
            <a:pPr lvl="3"/>
            <a:r>
              <a:rPr lang="fr-FR" sz="1800" dirty="0" smtClean="0">
                <a:latin typeface="Book Antiqua" pitchFamily="18" charset="0"/>
              </a:rPr>
              <a:t>Caractéristiques du produit (adjectifs+adverbes)</a:t>
            </a:r>
          </a:p>
          <a:p>
            <a:pPr lvl="3"/>
            <a:r>
              <a:rPr lang="fr-FR" sz="1800" dirty="0" smtClean="0">
                <a:latin typeface="Book Antiqua" pitchFamily="18" charset="0"/>
              </a:rPr>
              <a:t>Utilité</a:t>
            </a:r>
          </a:p>
          <a:p>
            <a:pPr lvl="3"/>
            <a:r>
              <a:rPr lang="fr-FR" sz="1800" dirty="0" smtClean="0">
                <a:latin typeface="Book Antiqua" pitchFamily="18" charset="0"/>
              </a:rPr>
              <a:t>Prix</a:t>
            </a:r>
          </a:p>
          <a:p>
            <a:pPr lvl="3"/>
            <a:r>
              <a:rPr lang="fr-FR" sz="1800" dirty="0" smtClean="0">
                <a:latin typeface="Book Antiqua" pitchFamily="18" charset="0"/>
              </a:rPr>
              <a:t>Comparaison avec les autres produits sur le marché</a:t>
            </a:r>
          </a:p>
          <a:p>
            <a:pPr lvl="3"/>
            <a:endParaRPr lang="fr-FR" sz="1800" dirty="0" smtClean="0">
              <a:latin typeface="Book Antiqua" pitchFamily="18" charset="0"/>
            </a:endParaRP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3) Essayez de vendre votre produit aux clients. Astuce: profil du client.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ook Antiqua" pitchFamily="18" charset="0"/>
              </a:rPr>
              <a:t>Magasiner/Faire du shopping</a:t>
            </a:r>
            <a:endParaRPr lang="fr-F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581128"/>
            <a:ext cx="2923521" cy="2135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76872"/>
            <a:ext cx="2936095" cy="2138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55" t="13232" r="13636" b="12694"/>
          <a:stretch/>
        </p:blipFill>
        <p:spPr>
          <a:xfrm>
            <a:off x="5407140" y="404664"/>
            <a:ext cx="2965051" cy="1742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2314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Exemple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56490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fr-FR" dirty="0" smtClean="0">
                <a:latin typeface="Book Antiqua" pitchFamily="18" charset="0"/>
              </a:rPr>
              <a:t>Caractéristiques</a:t>
            </a:r>
          </a:p>
          <a:p>
            <a:pPr lvl="3"/>
            <a:r>
              <a:rPr lang="fr-FR" dirty="0" smtClean="0">
                <a:latin typeface="Book Antiqua" pitchFamily="18" charset="0"/>
              </a:rPr>
              <a:t>Utilité</a:t>
            </a:r>
          </a:p>
          <a:p>
            <a:pPr lvl="3"/>
            <a:r>
              <a:rPr lang="fr-FR" dirty="0" smtClean="0">
                <a:latin typeface="Book Antiqua" pitchFamily="18" charset="0"/>
              </a:rPr>
              <a:t>Prix</a:t>
            </a:r>
          </a:p>
          <a:p>
            <a:pPr lvl="3"/>
            <a:r>
              <a:rPr lang="fr-FR" dirty="0" smtClean="0">
                <a:latin typeface="Book Antiqua" pitchFamily="18" charset="0"/>
              </a:rPr>
              <a:t>Comparaison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ook Antiqua" pitchFamily="18" charset="0"/>
              </a:rPr>
              <a:t>Selon vous, le bonheur a-t-il changé depuis la préhistoire ? </a:t>
            </a:r>
          </a:p>
          <a:p>
            <a:r>
              <a:rPr lang="fr-FR" dirty="0" smtClean="0">
                <a:latin typeface="Book Antiqua" pitchFamily="18" charset="0"/>
              </a:rPr>
              <a:t>Qu’est-ce que le bonheur pour vous ?</a:t>
            </a:r>
          </a:p>
          <a:p>
            <a:r>
              <a:rPr lang="fr-FR" dirty="0" smtClean="0">
                <a:latin typeface="Book Antiqua" pitchFamily="18" charset="0"/>
              </a:rPr>
              <a:t>Satisfaire tous ses désirs: est-ce la clé du bonheur ?</a:t>
            </a:r>
          </a:p>
          <a:p>
            <a:r>
              <a:rPr lang="fr-FR" dirty="0" smtClean="0">
                <a:latin typeface="Book Antiqua" pitchFamily="18" charset="0"/>
              </a:rPr>
              <a:t>Bonheur et enseignement: les élèves sont-ils heureux à l’école ?</a:t>
            </a:r>
          </a:p>
          <a:p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600" dirty="0" smtClean="0">
                <a:latin typeface="Chiller" pitchFamily="82" charset="0"/>
              </a:rPr>
              <a:t>Le bonheur à travers les temps</a:t>
            </a:r>
            <a:endParaRPr lang="fr-FR" sz="6600" dirty="0">
              <a:latin typeface="Chiller" pitchFamily="82" charset="0"/>
            </a:endParaRPr>
          </a:p>
        </p:txBody>
      </p:sp>
      <p:pic>
        <p:nvPicPr>
          <p:cNvPr id="4" name="Picture 3" descr="bonheursmi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933056"/>
            <a:ext cx="3456384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ook Antiqua" pitchFamily="18" charset="0"/>
              </a:rPr>
              <a:t>Quel est le message de la vidéo ?</a:t>
            </a:r>
          </a:p>
          <a:p>
            <a:r>
              <a:rPr lang="fr-FR" dirty="0" smtClean="0">
                <a:latin typeface="Book Antiqua" pitchFamily="18" charset="0"/>
              </a:rPr>
              <a:t>Êtes-vous d’accord avec les professeurs interviewés? Justifiez votre réponse. </a:t>
            </a:r>
            <a:endParaRPr lang="fr-FR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ook Antiqua" pitchFamily="18" charset="0"/>
              </a:rPr>
              <a:t>Vidéo</a:t>
            </a:r>
            <a:endParaRPr lang="fr-F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ook Antiqua" pitchFamily="18" charset="0"/>
              </a:rPr>
              <a:t>Explication du concept.</a:t>
            </a:r>
          </a:p>
          <a:p>
            <a:endParaRPr lang="fr-FR" dirty="0" smtClean="0">
              <a:latin typeface="Book Antiqua" pitchFamily="18" charset="0"/>
            </a:endParaRPr>
          </a:p>
          <a:p>
            <a:r>
              <a:rPr lang="fr-FR" dirty="0" smtClean="0">
                <a:latin typeface="Book Antiqua" pitchFamily="18" charset="0"/>
              </a:rPr>
              <a:t>Quelles </a:t>
            </a:r>
            <a:r>
              <a:rPr lang="fr-FR" dirty="0" smtClean="0">
                <a:latin typeface="Book Antiqua" pitchFamily="18" charset="0"/>
              </a:rPr>
              <a:t>sont vos tendances</a:t>
            </a:r>
            <a:r>
              <a:rPr lang="fr-FR" dirty="0" smtClean="0">
                <a:latin typeface="Book Antiqua" pitchFamily="18" charset="0"/>
              </a:rPr>
              <a:t>? Encerclez </a:t>
            </a:r>
            <a:r>
              <a:rPr lang="fr-FR" smtClean="0">
                <a:latin typeface="Book Antiqua" pitchFamily="18" charset="0"/>
              </a:rPr>
              <a:t>les 10 images </a:t>
            </a:r>
            <a:r>
              <a:rPr lang="fr-FR" dirty="0" smtClean="0">
                <a:latin typeface="Book Antiqua" pitchFamily="18" charset="0"/>
              </a:rPr>
              <a:t>qui vous définissent le mieux.</a:t>
            </a:r>
            <a:endParaRPr lang="fr-FR" dirty="0" smtClean="0">
              <a:latin typeface="Book Antiqua" pitchFamily="18" charset="0"/>
            </a:endParaRPr>
          </a:p>
          <a:p>
            <a:endParaRPr lang="fr-FR" dirty="0" smtClean="0">
              <a:latin typeface="Book Antiqua" pitchFamily="18" charset="0"/>
            </a:endParaRPr>
          </a:p>
          <a:p>
            <a:r>
              <a:rPr lang="fr-FR" dirty="0" smtClean="0">
                <a:latin typeface="Book Antiqua" pitchFamily="18" charset="0"/>
              </a:rPr>
              <a:t>Premières impressions.</a:t>
            </a:r>
          </a:p>
          <a:p>
            <a:r>
              <a:rPr lang="fr-FR" dirty="0" smtClean="0">
                <a:latin typeface="Book Antiqua" pitchFamily="18" charset="0"/>
              </a:rPr>
              <a:t>Est-ce réalisable, dans une classe où les élèves ont des aptitudes si différentes?</a:t>
            </a:r>
            <a:endParaRPr lang="fr-FR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Book Antiqua" pitchFamily="18" charset="0"/>
              </a:rPr>
              <a:t>Nos capacités – la </a:t>
            </a:r>
            <a:r>
              <a:rPr lang="fr-FR" dirty="0" err="1" smtClean="0">
                <a:latin typeface="Book Antiqua" pitchFamily="18" charset="0"/>
              </a:rPr>
              <a:t>neuropédagogie</a:t>
            </a:r>
            <a:endParaRPr lang="fr-F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</TotalTime>
  <Words>212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Atelier de conversation  Programme Enseignants, niveau intermédiaire</vt:lpstr>
      <vt:lpstr>Magasiner/Faire du shopping</vt:lpstr>
      <vt:lpstr>Slide 3</vt:lpstr>
      <vt:lpstr>Le bonheur à travers les temps</vt:lpstr>
      <vt:lpstr>Vidéo</vt:lpstr>
      <vt:lpstr>Nos capacités – la neuropédagogie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de conversation  Programme Enseignants, niveau intermédiaire</dc:title>
  <dc:creator>Shady Luna</dc:creator>
  <cp:lastModifiedBy>Shady Luna</cp:lastModifiedBy>
  <cp:revision>65</cp:revision>
  <dcterms:created xsi:type="dcterms:W3CDTF">2013-07-15T17:31:17Z</dcterms:created>
  <dcterms:modified xsi:type="dcterms:W3CDTF">2013-07-19T03:42:44Z</dcterms:modified>
</cp:coreProperties>
</file>